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319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72" autoAdjust="0"/>
    <p:restoredTop sz="94660"/>
  </p:normalViewPr>
  <p:slideViewPr>
    <p:cSldViewPr>
      <p:cViewPr varScale="1">
        <p:scale>
          <a:sx n="68" d="100"/>
          <a:sy n="68" d="100"/>
        </p:scale>
        <p:origin x="-9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89CF64E-F845-476F-B255-F29AA9122DF4}" type="datetimeFigureOut">
              <a:rPr lang="en-US" smtClean="0"/>
              <a:pPr/>
              <a:t>1/29/2012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9D7B70C-2772-4D4D-BF0E-BEA1F7E3E5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52728"/>
          </a:xfrm>
        </p:spPr>
        <p:txBody>
          <a:bodyPr/>
          <a:lstStyle/>
          <a:p>
            <a:r>
              <a:rPr lang="en-US" dirty="0" smtClean="0"/>
              <a:t>7 Characteristics of a </a:t>
            </a:r>
            <a:r>
              <a:rPr lang="en-US" dirty="0" err="1" smtClean="0"/>
              <a:t>FolkTale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7010400" cy="416840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b="1" dirty="0" smtClean="0"/>
          </a:p>
          <a:p>
            <a:r>
              <a:rPr lang="en-US" dirty="0" smtClean="0"/>
              <a:t> Folk Tales begin with “Once upon a time”, “Long, long ago”, etc.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3 characters, 3 tasks, and 3 events often appear in Folk Tales (most of the time but not always!)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 Folk Tales have good and bad characters. 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25603" name="Picture 3" descr="C:\Users\Lynne M. Gorman\AppData\Local\Microsoft\Windows\Temporary Internet Files\Content.IE5\A9ALGDES\MC9001160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5029200"/>
            <a:ext cx="1811426" cy="1652321"/>
          </a:xfrm>
          <a:prstGeom prst="rect">
            <a:avLst/>
          </a:prstGeom>
          <a:noFill/>
        </p:spPr>
      </p:pic>
      <p:pic>
        <p:nvPicPr>
          <p:cNvPr id="25604" name="Picture 4" descr="C:\Users\Lynne M. Gorman\AppData\Local\Microsoft\Windows\Temporary Internet Files\Content.IE5\ZF2HQADN\MC900361656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5156302"/>
            <a:ext cx="1827886" cy="1701698"/>
          </a:xfrm>
          <a:prstGeom prst="rect">
            <a:avLst/>
          </a:prstGeom>
          <a:noFill/>
        </p:spPr>
      </p:pic>
      <p:pic>
        <p:nvPicPr>
          <p:cNvPr id="25605" name="Picture 5" descr="C:\Users\Lynne M. Gorman\AppData\Local\Microsoft\Windows\Temporary Internet Files\Content.IE5\TSJWMWEO\MC900116360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1676400"/>
            <a:ext cx="1826057" cy="1659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7 Characteristics of a </a:t>
            </a:r>
            <a:r>
              <a:rPr lang="en-US" dirty="0" smtClean="0"/>
              <a:t>Folk 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Everyday people and/or animals are the characters in Folk Tales. </a:t>
            </a:r>
          </a:p>
          <a:p>
            <a:r>
              <a:rPr lang="en-US" dirty="0" smtClean="0"/>
              <a:t> The good characters in Folk Tales have a problem to solve. </a:t>
            </a:r>
          </a:p>
          <a:p>
            <a:r>
              <a:rPr lang="en-US" dirty="0" smtClean="0"/>
              <a:t> Phrases are repeated in Folk Tales. For example: “Mirror, mirror, on the wall…”. </a:t>
            </a:r>
          </a:p>
          <a:p>
            <a:r>
              <a:rPr lang="en-US" dirty="0" smtClean="0"/>
              <a:t> Folk Tales have happy endings. </a:t>
            </a:r>
          </a:p>
        </p:txBody>
      </p:sp>
      <p:pic>
        <p:nvPicPr>
          <p:cNvPr id="27650" name="Picture 2" descr="C:\Users\Lynne M. Gorman\AppData\Local\Microsoft\Windows\Temporary Internet Files\Content.IE5\A9ALGDES\MC90008417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2133600"/>
            <a:ext cx="1143000" cy="793012"/>
          </a:xfrm>
          <a:prstGeom prst="rect">
            <a:avLst/>
          </a:prstGeom>
          <a:noFill/>
        </p:spPr>
      </p:pic>
      <p:pic>
        <p:nvPicPr>
          <p:cNvPr id="27651" name="Picture 3" descr="C:\Users\Lynne M. Gorman\AppData\Local\Microsoft\Windows\Temporary Internet Files\Content.IE5\A9ALGDES\MC90011607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7600" y="3657600"/>
            <a:ext cx="1676400" cy="1652321"/>
          </a:xfrm>
          <a:prstGeom prst="rect">
            <a:avLst/>
          </a:prstGeom>
          <a:noFill/>
        </p:spPr>
      </p:pic>
      <p:pic>
        <p:nvPicPr>
          <p:cNvPr id="27653" name="Picture 5" descr="C:\Users\Lynne M. Gorman\AppData\Local\Microsoft\Windows\Temporary Internet Files\Content.IE5\TSJWMWEO\MC900391006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5562600"/>
            <a:ext cx="3153366" cy="99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 Characteristics of a Folk Tale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Next time you hear a good folktale ask yourself-</a:t>
            </a:r>
          </a:p>
          <a:p>
            <a:pPr>
              <a:buNone/>
            </a:pPr>
            <a:r>
              <a:rPr lang="en-US" dirty="0" smtClean="0"/>
              <a:t>		What kind of folktale is it?</a:t>
            </a:r>
            <a:endParaRPr lang="en-US" dirty="0"/>
          </a:p>
        </p:txBody>
      </p:sp>
      <p:pic>
        <p:nvPicPr>
          <p:cNvPr id="1026" name="Picture 2" descr="C:\Users\Lynne M. Gorman\AppData\Local\Microsoft\Windows\Temporary Internet Files\Content.IE5\ZF2HQADN\MC90018715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4191000"/>
            <a:ext cx="1842516" cy="1510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2953</TotalTime>
  <Words>130</Words>
  <Application>Microsoft Office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7 Characteristics of a FolkTale</vt:lpstr>
      <vt:lpstr>7 Characteristics of a Folk Tale</vt:lpstr>
      <vt:lpstr>7 Characteristics of a Folk Tale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Ch’i-Lin Purse</dc:title>
  <dc:creator>Lynne M. Gorman</dc:creator>
  <cp:lastModifiedBy>Lynne M. Gorman</cp:lastModifiedBy>
  <cp:revision>39</cp:revision>
  <dcterms:created xsi:type="dcterms:W3CDTF">2011-01-10T17:40:51Z</dcterms:created>
  <dcterms:modified xsi:type="dcterms:W3CDTF">2012-01-29T17:54:23Z</dcterms:modified>
</cp:coreProperties>
</file>